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3" r:id="rId9"/>
    <p:sldId id="264" r:id="rId10"/>
    <p:sldId id="265" r:id="rId11"/>
    <p:sldId id="268" r:id="rId12"/>
    <p:sldId id="267" r:id="rId13"/>
    <p:sldId id="269" r:id="rId14"/>
    <p:sldId id="270" r:id="rId15"/>
    <p:sldId id="266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762000" y="4038600"/>
            <a:ext cx="7772400" cy="9906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5105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273B4A5-8C33-4556-9C98-9BE018F2A281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DFB893A-FA0E-4369-A079-66F2DAB8F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bs.org/wgbh/evolution/library/03/3/quicktime/l_033_01_56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hyperlink" Target="http://images.google.com/imgres?imgurl=http://www.kgs.ku.edu/Extension/fieldtrips/guidebooks/NEKS/figs/trip21.jpg&amp;imgrefurl=http://www.kgs.ku.edu/Extension/fieldtrips/guidebooks/NEKS/NEKS5.html&amp;usg=__ULOtGHlSPjEdZt25W-xsNikdiZk=&amp;h=266&amp;w=360&amp;sz=22&amp;hl=en&amp;start=5&amp;um=1&amp;tbnid=oLLcNzxkDCRNxM:&amp;tbnh=89&amp;tbnw=121&amp;prev=/images?q=fossils&amp;hl=en&amp;um=1" TargetMode="Externa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181600"/>
            <a:ext cx="7772400" cy="990600"/>
          </a:xfrm>
        </p:spPr>
        <p:txBody>
          <a:bodyPr/>
          <a:lstStyle/>
          <a:p>
            <a:r>
              <a:rPr lang="en-US" sz="7200" dirty="0" smtClean="0"/>
              <a:t>History of </a:t>
            </a:r>
            <a:r>
              <a:rPr lang="en-US" sz="7200" dirty="0" smtClean="0"/>
              <a:t>Life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  </a:t>
            </a:r>
            <a:r>
              <a:rPr lang="en-US" sz="4800" dirty="0" smtClean="0">
                <a:solidFill>
                  <a:schemeClr val="tx1"/>
                </a:solidFill>
              </a:rPr>
              <a:t>Relative Dating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830763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Can tell Age by what layer of sediment that fossil is in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Fossils in Different Layers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Bottom Layers are Oldest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Top Layers are Youngest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loe.most.go.th/html/lo_index/LOcanada8/801/images/eng/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Radiometric Dating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</a:t>
            </a:r>
          </a:p>
          <a:p>
            <a:pPr>
              <a:buNone/>
            </a:pP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Measuring the date of sediment or fossils by the decay of radioactive trace elements</a:t>
            </a:r>
          </a:p>
          <a:p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endParaRPr lang="en-US" dirty="0" smtClean="0">
              <a:latin typeface="Arial Black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What the heck is Half-Life?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Amount of time it takes for the isotope to decay to half of its original amt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Compare the amount of isotope that is remaining to the amount originally there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If Half-life is known, we can date rocks……..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FFFF"/>
                </a:solidFill>
              </a:rPr>
              <a:t>Huh?</a:t>
            </a: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Carbon 14:  Radioactive Isotope Found in all living Organisms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When an organism dies, Carbon 14 breaks down at steady pace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Rate of Decay is measured </a:t>
            </a:r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by it’s </a:t>
            </a:r>
            <a:r>
              <a:rPr lang="en-US" u="sng" dirty="0" smtClean="0">
                <a:latin typeface="Arial Black" pitchFamily="34" charset="0"/>
              </a:rPr>
              <a:t>Half-Life</a:t>
            </a:r>
            <a:endParaRPr lang="en-US" u="sng" dirty="0" smtClean="0">
              <a:latin typeface="Arial Black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868362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Let’s Watch!!!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62116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Dating a Rock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Using Half-Life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www.cartage.org.lb/en/themes/sciences/chemistry/NuclearChemistry/NuclearReactions/Radiometricdating/imageU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6106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chemeClr val="tx1"/>
                </a:solidFill>
              </a:rPr>
              <a:t>Journal Entry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914400"/>
            <a:ext cx="8229600" cy="4830763"/>
          </a:xfrm>
        </p:spPr>
        <p:txBody>
          <a:bodyPr/>
          <a:lstStyle/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r>
              <a:rPr lang="en-US" b="1" dirty="0" smtClean="0"/>
              <a:t>Describe </a:t>
            </a:r>
            <a:r>
              <a:rPr lang="en-US" b="1" dirty="0" smtClean="0"/>
              <a:t>the conditions of Earth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when </a:t>
            </a:r>
            <a:r>
              <a:rPr lang="en-US" b="1" dirty="0" smtClean="0"/>
              <a:t>it first </a:t>
            </a:r>
            <a:r>
              <a:rPr lang="en-US" b="1" dirty="0" smtClean="0"/>
              <a:t>f</a:t>
            </a:r>
            <a:r>
              <a:rPr lang="en-US" b="1" dirty="0" smtClean="0"/>
              <a:t>ormed</a:t>
            </a:r>
            <a:r>
              <a:rPr lang="en-US" b="1" dirty="0" smtClean="0"/>
              <a:t>? </a:t>
            </a:r>
            <a:r>
              <a:rPr lang="en-US" b="1" dirty="0" smtClean="0"/>
              <a:t>Could you survive? 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How long ago did the </a:t>
            </a:r>
          </a:p>
          <a:p>
            <a:pPr>
              <a:buNone/>
            </a:pPr>
            <a:r>
              <a:rPr lang="en-US" b="1" dirty="0" smtClean="0"/>
              <a:t>Earth Form?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How </a:t>
            </a:r>
            <a:r>
              <a:rPr lang="en-US" b="1" dirty="0" smtClean="0"/>
              <a:t>did Scientists Come </a:t>
            </a:r>
            <a:r>
              <a:rPr lang="en-US" b="1" dirty="0" smtClean="0"/>
              <a:t>to</a:t>
            </a:r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these Conclusions?</a:t>
            </a:r>
          </a:p>
          <a:p>
            <a:endParaRPr lang="en-US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buNone/>
            </a:pPr>
            <a:endParaRPr lang="en-US" b="1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r>
              <a:rPr lang="en-US" sz="6600" dirty="0" smtClean="0">
                <a:solidFill>
                  <a:schemeClr val="tx1"/>
                </a:solidFill>
              </a:rPr>
              <a:t>4.6 Billion Years Ago..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410200"/>
          </a:xfrm>
          <a:ln>
            <a:noFill/>
          </a:ln>
        </p:spPr>
        <p:txBody>
          <a:bodyPr/>
          <a:lstStyle/>
          <a:p>
            <a:pPr>
              <a:buNone/>
            </a:pPr>
            <a:endParaRPr lang="en-US" sz="3200" b="1" dirty="0">
              <a:latin typeface="Andalus" pitchFamily="2" charset="-78"/>
              <a:cs typeface="Andalus" pitchFamily="2" charset="-78"/>
            </a:endParaRP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Extremely Hot 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Volcanic Surface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Hydrogen, Carbon Dioxide, Nitrogen 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Water Vapor in Air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No Oxygen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No Signs of Life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Lightning Storms</a:t>
            </a:r>
          </a:p>
          <a:p>
            <a:r>
              <a:rPr lang="en-US" sz="3200" b="1" dirty="0" smtClean="0">
                <a:latin typeface="Arial Black" pitchFamily="34" charset="0"/>
                <a:cs typeface="Andalus" pitchFamily="2" charset="-78"/>
              </a:rPr>
              <a:t>Harsh Environment</a:t>
            </a:r>
          </a:p>
          <a:p>
            <a:pPr>
              <a:buNone/>
            </a:pPr>
            <a:endParaRPr lang="en-US" sz="3200" b="1" dirty="0" smtClean="0">
              <a:latin typeface="Arial Black" pitchFamily="34" charset="0"/>
              <a:cs typeface="Andalus" pitchFamily="2" charset="-78"/>
            </a:endParaRPr>
          </a:p>
          <a:p>
            <a:endParaRPr lang="en-US" b="1" dirty="0" smtClean="0">
              <a:latin typeface="Andalus" pitchFamily="2" charset="-78"/>
              <a:cs typeface="Andalus" pitchFamily="2" charset="-78"/>
            </a:endParaRPr>
          </a:p>
          <a:p>
            <a:endParaRPr lang="en-US" b="1" dirty="0" smtClean="0">
              <a:latin typeface="Andalus" pitchFamily="2" charset="-78"/>
              <a:cs typeface="Andalus" pitchFamily="2" charset="-78"/>
            </a:endParaRPr>
          </a:p>
          <a:p>
            <a:endParaRPr lang="en-US" b="1" dirty="0" smtClean="0">
              <a:latin typeface="Andalus" pitchFamily="2" charset="-78"/>
              <a:cs typeface="Andalus" pitchFamily="2" charset="-78"/>
            </a:endParaRPr>
          </a:p>
          <a:p>
            <a:endParaRPr lang="en-US" b="1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solidFill>
                  <a:srgbClr val="FFFFFF"/>
                </a:solidFill>
              </a:rPr>
              <a:t>And then…….</a:t>
            </a:r>
            <a:endParaRPr lang="en-US" sz="72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9812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 </a:t>
            </a:r>
            <a:r>
              <a:rPr lang="en-US" sz="3600" dirty="0" smtClean="0">
                <a:latin typeface="Arial Black" pitchFamily="34" charset="0"/>
              </a:rPr>
              <a:t>Earth Cooled</a:t>
            </a:r>
          </a:p>
          <a:p>
            <a:pPr>
              <a:buFont typeface="Arial" pitchFamily="34" charset="0"/>
              <a:buChar char="•"/>
            </a:pPr>
            <a:endParaRPr lang="en-US" sz="36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Arial Black" pitchFamily="34" charset="0"/>
              </a:rPr>
              <a:t>  Thunderstorms brought Rain</a:t>
            </a:r>
          </a:p>
          <a:p>
            <a:pPr>
              <a:buFont typeface="Arial" pitchFamily="34" charset="0"/>
              <a:buChar char="•"/>
            </a:pPr>
            <a:endParaRPr lang="en-US" sz="3600" dirty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Rain formed Oceans</a:t>
            </a:r>
          </a:p>
          <a:p>
            <a:pPr>
              <a:buFont typeface="Arial" pitchFamily="34" charset="0"/>
              <a:buChar char="•"/>
            </a:pPr>
            <a:endParaRPr lang="en-US" sz="3600" dirty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Atmosphere Formed</a:t>
            </a:r>
          </a:p>
          <a:p>
            <a:pPr>
              <a:buFont typeface="Arial" pitchFamily="34" charset="0"/>
              <a:buChar char="•"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868362"/>
          </a:xfrm>
        </p:spPr>
        <p:txBody>
          <a:bodyPr/>
          <a:lstStyle/>
          <a:p>
            <a:r>
              <a:rPr lang="en-US" sz="6000" dirty="0" smtClean="0">
                <a:solidFill>
                  <a:srgbClr val="FFFFFF"/>
                </a:solidFill>
              </a:rPr>
              <a:t>1</a:t>
            </a:r>
            <a:r>
              <a:rPr lang="en-US" sz="6000" baseline="30000" dirty="0" smtClean="0">
                <a:solidFill>
                  <a:srgbClr val="FFFFFF"/>
                </a:solidFill>
              </a:rPr>
              <a:t>st</a:t>
            </a:r>
            <a:r>
              <a:rPr lang="en-US" sz="6000" dirty="0" smtClean="0">
                <a:solidFill>
                  <a:srgbClr val="FFFFFF"/>
                </a:solidFill>
              </a:rPr>
              <a:t> Signs of Life on Earth</a:t>
            </a: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133600"/>
            <a:ext cx="7391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Arial Black" pitchFamily="34" charset="0"/>
              </a:rPr>
              <a:t>  Estimated at 3.6 - 3.9 BYA</a:t>
            </a:r>
          </a:p>
          <a:p>
            <a:endParaRPr lang="en-US" sz="3600" dirty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Arial Black" pitchFamily="34" charset="0"/>
              </a:rPr>
              <a:t> No Direct Evidence</a:t>
            </a:r>
          </a:p>
          <a:p>
            <a:endParaRPr lang="en-US" sz="36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How do we know?</a:t>
            </a:r>
          </a:p>
          <a:p>
            <a:pPr>
              <a:buFont typeface="Arial" pitchFamily="34" charset="0"/>
              <a:buChar char="•"/>
            </a:pPr>
            <a:endParaRPr lang="en-US" sz="3600" dirty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3600" dirty="0" smtClean="0">
              <a:latin typeface="Arial Black" pitchFamily="34" charset="0"/>
            </a:endParaRPr>
          </a:p>
          <a:p>
            <a:endParaRPr lang="en-US" sz="3600" dirty="0">
              <a:latin typeface="Arial Black" pitchFamily="34" charset="0"/>
            </a:endParaRPr>
          </a:p>
          <a:p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</a:rPr>
              <a:t>The History is in Rocks..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71910"/>
            <a:ext cx="9144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Fossil evidence</a:t>
            </a:r>
            <a:endParaRPr lang="en-US" sz="2800" i="1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36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Helps explain Diversity of Life</a:t>
            </a:r>
          </a:p>
          <a:p>
            <a:pPr>
              <a:buFont typeface="Arial" pitchFamily="34" charset="0"/>
              <a:buChar char="•"/>
            </a:pPr>
            <a:endParaRPr lang="en-US" sz="3600" dirty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Studied by Paleontologists</a:t>
            </a:r>
          </a:p>
          <a:p>
            <a:pPr>
              <a:buFont typeface="Arial" pitchFamily="34" charset="0"/>
              <a:buChar char="•"/>
            </a:pPr>
            <a:endParaRPr lang="en-US" sz="3600" dirty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Arial Black" pitchFamily="34" charset="0"/>
              </a:rPr>
              <a:t>  Definitions:</a:t>
            </a:r>
          </a:p>
          <a:p>
            <a:pPr lvl="4">
              <a:buFont typeface="Arial" pitchFamily="34" charset="0"/>
              <a:buChar char="•"/>
            </a:pPr>
            <a:r>
              <a:rPr lang="en-US" sz="2800" i="1" dirty="0" smtClean="0">
                <a:latin typeface="Arial Black" pitchFamily="34" charset="0"/>
              </a:rPr>
              <a:t>Fossils</a:t>
            </a:r>
          </a:p>
          <a:p>
            <a:pPr lvl="4">
              <a:buFont typeface="Arial" pitchFamily="34" charset="0"/>
              <a:buChar char="•"/>
            </a:pPr>
            <a:r>
              <a:rPr lang="en-US" sz="2800" i="1" dirty="0" smtClean="0">
                <a:latin typeface="Arial Black" pitchFamily="34" charset="0"/>
              </a:rPr>
              <a:t>Paleontologists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 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Examples of Fossils</a:t>
            </a:r>
          </a:p>
        </p:txBody>
      </p:sp>
      <p:pic>
        <p:nvPicPr>
          <p:cNvPr id="8196" name="Picture 8" descr="quiz-fossil-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1526046"/>
            <a:ext cx="3124200" cy="2423176"/>
          </a:xfrm>
          <a:noFill/>
        </p:spPr>
      </p:pic>
      <p:pic>
        <p:nvPicPr>
          <p:cNvPr id="6" name="Picture 6" descr="mosquit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57800" y="4114800"/>
            <a:ext cx="3316974" cy="2521667"/>
          </a:xfrm>
          <a:noFill/>
        </p:spPr>
      </p:pic>
      <p:pic>
        <p:nvPicPr>
          <p:cNvPr id="30722" name="Picture 2" descr="Charmouth Fossils, learn how to prepare, preserve and go hunting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114800"/>
            <a:ext cx="3124200" cy="2514600"/>
          </a:xfrm>
          <a:prstGeom prst="rect">
            <a:avLst/>
          </a:prstGeom>
          <a:noFill/>
        </p:spPr>
      </p:pic>
      <p:pic>
        <p:nvPicPr>
          <p:cNvPr id="30724" name="Picture 4" descr="http://t0.gstatic.com/images?q=tbn:oLLcNzxkDCRNxM%3Ahttp://www.kgs.ku.edu/Extension/fieldtrips/guidebooks/NEKS/figs/trip2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97794" y="1524000"/>
            <a:ext cx="317420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</a:rPr>
              <a:t>Fossils are Formed…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00200"/>
            <a:ext cx="8763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 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2800" dirty="0" smtClean="0">
                <a:latin typeface="Arial Black" pitchFamily="34" charset="0"/>
              </a:rPr>
              <a:t>Buried in Mud, Sand, Clay after Death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 Black" pitchFamily="34" charset="0"/>
              </a:rPr>
              <a:t>  Particles Compress &amp; Harden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 Black" pitchFamily="34" charset="0"/>
              </a:rPr>
              <a:t>  Form in Sedimentary Rock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 Black" pitchFamily="34" charset="0"/>
              </a:rPr>
              <a:t>  Different Types of Fossils:</a:t>
            </a:r>
          </a:p>
          <a:p>
            <a:pPr lvl="3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Casts</a:t>
            </a:r>
          </a:p>
          <a:p>
            <a:pPr lvl="3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Molds</a:t>
            </a:r>
          </a:p>
          <a:p>
            <a:pPr lvl="3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Amber</a:t>
            </a:r>
          </a:p>
          <a:p>
            <a:pPr lvl="3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Petrified Fossils</a:t>
            </a:r>
            <a:endParaRPr lang="en-US" sz="2800" b="1" i="1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362200"/>
            <a:ext cx="8686800" cy="8683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Ok, But how do Scientists date Rocks?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D_BusPres_01_TP01136794 ">
  <a:themeElements>
    <a:clrScheme name="GD_BusPres_01_TP01136794  3">
      <a:dk1>
        <a:srgbClr val="0000C0"/>
      </a:dk1>
      <a:lt1>
        <a:srgbClr val="FFFFFF"/>
      </a:lt1>
      <a:dk2>
        <a:srgbClr val="0066CC"/>
      </a:dk2>
      <a:lt2>
        <a:srgbClr val="9ADCF6"/>
      </a:lt2>
      <a:accent1>
        <a:srgbClr val="BE9932"/>
      </a:accent1>
      <a:accent2>
        <a:srgbClr val="2A99EC"/>
      </a:accent2>
      <a:accent3>
        <a:srgbClr val="AAB8E2"/>
      </a:accent3>
      <a:accent4>
        <a:srgbClr val="DADADA"/>
      </a:accent4>
      <a:accent5>
        <a:srgbClr val="DBCAAD"/>
      </a:accent5>
      <a:accent6>
        <a:srgbClr val="258AD6"/>
      </a:accent6>
      <a:hlink>
        <a:srgbClr val="70B040"/>
      </a:hlink>
      <a:folHlink>
        <a:srgbClr val="6B8ED3"/>
      </a:folHlink>
    </a:clrScheme>
    <a:fontScheme name="GD_BusPres_01_TP01136794 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_BusPres_01_TP01136794 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_BusPres_01_TP01136794  2">
        <a:dk1>
          <a:srgbClr val="0F4334"/>
        </a:dk1>
        <a:lt1>
          <a:srgbClr val="FFFFFF"/>
        </a:lt1>
        <a:dk2>
          <a:srgbClr val="43BD4C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B0DBB2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_BusPres_01_TP01136794  3">
        <a:dk1>
          <a:srgbClr val="0000C0"/>
        </a:dk1>
        <a:lt1>
          <a:srgbClr val="FFFFFF"/>
        </a:lt1>
        <a:dk2>
          <a:srgbClr val="0066CC"/>
        </a:dk2>
        <a:lt2>
          <a:srgbClr val="9ADCF6"/>
        </a:lt2>
        <a:accent1>
          <a:srgbClr val="BE9932"/>
        </a:accent1>
        <a:accent2>
          <a:srgbClr val="2A99EC"/>
        </a:accent2>
        <a:accent3>
          <a:srgbClr val="AAB8E2"/>
        </a:accent3>
        <a:accent4>
          <a:srgbClr val="DADADA"/>
        </a:accent4>
        <a:accent5>
          <a:srgbClr val="DBCAAD"/>
        </a:accent5>
        <a:accent6>
          <a:srgbClr val="258AD6"/>
        </a:accent6>
        <a:hlink>
          <a:srgbClr val="70B040"/>
        </a:hlink>
        <a:folHlink>
          <a:srgbClr val="6B8E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01136801</Template>
  <TotalTime>283</TotalTime>
  <Words>308</Words>
  <Application>Microsoft Office PowerPoint</Application>
  <PresentationFormat>On-screen Show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GD_BusPres_01_TP01136794 </vt:lpstr>
      <vt:lpstr>History of Life</vt:lpstr>
      <vt:lpstr>Journal Entry</vt:lpstr>
      <vt:lpstr>4.6 Billion Years Ago..</vt:lpstr>
      <vt:lpstr>And then…….</vt:lpstr>
      <vt:lpstr>1st Signs of Life on Earth</vt:lpstr>
      <vt:lpstr>The History is in Rocks..</vt:lpstr>
      <vt:lpstr> Examples of Fossils</vt:lpstr>
      <vt:lpstr>Fossils are Formed…</vt:lpstr>
      <vt:lpstr>Ok, But how do Scientists date Rocks?</vt:lpstr>
      <vt:lpstr>  Relative Dating</vt:lpstr>
      <vt:lpstr>Slide 11</vt:lpstr>
      <vt:lpstr>Radiometric Dating</vt:lpstr>
      <vt:lpstr>What the heck is Half-Life?</vt:lpstr>
      <vt:lpstr>Huh?</vt:lpstr>
      <vt:lpstr>Let’s Watch!!!</vt:lpstr>
      <vt:lpstr>Using Half-Life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Ashley Borden</dc:creator>
  <cp:lastModifiedBy>Ashley Borden</cp:lastModifiedBy>
  <cp:revision>39</cp:revision>
  <dcterms:created xsi:type="dcterms:W3CDTF">2010-01-14T00:07:00Z</dcterms:created>
  <dcterms:modified xsi:type="dcterms:W3CDTF">2010-01-22T13:52:45Z</dcterms:modified>
</cp:coreProperties>
</file>